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7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Tendências Tecnológicas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7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87DC2F06-0A17-6829-A436-3E7B10C1EB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94" y="1538868"/>
            <a:ext cx="4944175" cy="268566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1.7 – Mercado – Tendencia tecnológica - Digital </a:t>
            </a:r>
            <a:r>
              <a:rPr lang="pt-BR" sz="1800" b="0" dirty="0" err="1"/>
              <a:t>Twins</a:t>
            </a:r>
            <a:r>
              <a:rPr lang="pt-BR" sz="1800" b="0" dirty="0"/>
              <a:t> (Gêmeos Digitais)</a:t>
            </a:r>
          </a:p>
          <a:p>
            <a:endParaRPr lang="pt-BR" sz="1800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4CA588EB-1459-34CD-DBBA-4EF8098D7F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861" y="1817957"/>
            <a:ext cx="6053684" cy="339006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C682C3B7-C12B-6D7D-B03C-82F6758C0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24" y="4058482"/>
            <a:ext cx="4412273" cy="252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F084A-47EF-D50F-5BC5-140BA84CD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620D00-4A3A-F1ED-E70A-2FA1676D89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D983039-43F8-C1CB-3237-BAA0F3D58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7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2C4380-DE9D-9694-2DB7-962959187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   </a:t>
            </a:r>
            <a:r>
              <a:rPr lang="pt-BR" dirty="0"/>
              <a:t>O conceito de </a:t>
            </a:r>
            <a:r>
              <a:rPr lang="pt-BR" b="1" dirty="0"/>
              <a:t>Digital Twin (Gêmeo Digital)</a:t>
            </a:r>
            <a:r>
              <a:rPr lang="pt-BR" dirty="0"/>
              <a:t> consiste em criar uma réplica virtual de um equipamento, máquina ou planta industrial.</a:t>
            </a:r>
          </a:p>
          <a:p>
            <a:pPr marL="0" indent="0">
              <a:buNone/>
            </a:pPr>
            <a:r>
              <a:rPr lang="pt-BR" dirty="0"/>
              <a:t>      </a:t>
            </a:r>
            <a:r>
              <a:rPr lang="pt-BR" b="1" dirty="0"/>
              <a:t> Esse modelo virtual permite:</a:t>
            </a:r>
          </a:p>
          <a:p>
            <a:r>
              <a:rPr lang="pt-BR" dirty="0"/>
              <a:t>Simular processos produtivos</a:t>
            </a:r>
          </a:p>
          <a:p>
            <a:r>
              <a:rPr lang="pt-BR" dirty="0"/>
              <a:t>Testar melhorias antes da implementação real</a:t>
            </a:r>
          </a:p>
          <a:p>
            <a:r>
              <a:rPr lang="pt-BR" dirty="0"/>
              <a:t>Identificar gargalos de produção</a:t>
            </a:r>
          </a:p>
          <a:p>
            <a:r>
              <a:rPr lang="pt-BR" dirty="0"/>
              <a:t>Prever falhas em equipamentos</a:t>
            </a:r>
          </a:p>
          <a:p>
            <a:pPr marL="0" indent="0">
              <a:buNone/>
            </a:pPr>
            <a:r>
              <a:rPr lang="pt-BR" dirty="0"/>
              <a:t>        Empresas utilizam gêmeos digitais para </a:t>
            </a:r>
            <a:r>
              <a:rPr lang="pt-BR" b="1" dirty="0"/>
              <a:t>reduzir riscos em projetos industriais</a:t>
            </a:r>
            <a:r>
              <a:rPr lang="pt-BR" dirty="0"/>
              <a:t> e melhorar a eficiência operacional.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C91C887C-1A0B-C6EA-9B56-0EB2CCDBE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6DD9FFD-83F7-9C9D-7705-E078AADAD31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1.7 – Mercado – Tendencia tecnológica - Digital </a:t>
            </a:r>
            <a:r>
              <a:rPr lang="pt-BR" sz="1800" b="0" dirty="0" err="1"/>
              <a:t>Twins</a:t>
            </a:r>
            <a:r>
              <a:rPr lang="pt-BR" sz="1800" b="0" dirty="0"/>
              <a:t> (Gêmeos Digitais)</a:t>
            </a:r>
          </a:p>
          <a:p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4039950565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7910</TotalTime>
  <Words>118</Words>
  <Application>Microsoft Office PowerPoint</Application>
  <PresentationFormat>Widescreen</PresentationFormat>
  <Paragraphs>14</Paragraphs>
  <Slides>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6" baseType="lpstr">
      <vt:lpstr>Arial</vt:lpstr>
      <vt:lpstr>Grandview Display</vt:lpstr>
      <vt:lpstr>DashVTI</vt:lpstr>
      <vt:lpstr>Módulo 1 –Aula 7</vt:lpstr>
      <vt:lpstr>Aula 7 – Introdução à Automação Industrial </vt:lpstr>
      <vt:lpstr>Aula 7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16</cp:revision>
  <dcterms:created xsi:type="dcterms:W3CDTF">2026-03-07T12:39:04Z</dcterms:created>
  <dcterms:modified xsi:type="dcterms:W3CDTF">2026-03-15T12:27:37Z</dcterms:modified>
</cp:coreProperties>
</file>